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4CB5444-8298-4D0B-B0C4-5DA0F64EB78E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3A2E14-F225-45AD-B928-FE508672B68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796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A2E14-F225-45AD-B928-FE508672B683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4056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A2E14-F225-45AD-B928-FE508672B683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840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588F1-8A6B-4760-A8A4-5E614EA9CB70}" type="datetimeFigureOut">
              <a:rPr lang="fa-IR" smtClean="0"/>
              <a:t>27/03/1442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95EC98-991A-48FC-B2DE-4F5618AD1661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864096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به نام خدا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7920880" cy="3960440"/>
          </a:xfrm>
        </p:spPr>
        <p:txBody>
          <a:bodyPr/>
          <a:lstStyle/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موضوع : متمم چیست ؟</a:t>
            </a:r>
          </a:p>
          <a:p>
            <a:pPr algn="ctr"/>
            <a:endParaRPr lang="fa-IR" sz="3200" dirty="0">
              <a:cs typeface="B Nazanin" panose="00000400000000000000" pitchFamily="2" charset="-78"/>
            </a:endParaRPr>
          </a:p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تهیه کننده : محمد عرشیا عظیمی هشجین </a:t>
            </a:r>
          </a:p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کلاس : 704</a:t>
            </a:r>
          </a:p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معلم: آقای </a:t>
            </a:r>
            <a:r>
              <a:rPr lang="fa-IR" sz="3200" dirty="0" smtClean="0">
                <a:cs typeface="B Nazanin" panose="00000400000000000000" pitchFamily="2" charset="-78"/>
              </a:rPr>
              <a:t>رضایی</a:t>
            </a:r>
          </a:p>
          <a:p>
            <a:pPr algn="ctr"/>
            <a:r>
              <a:rPr lang="fa-IR" sz="3200" dirty="0" smtClean="0">
                <a:cs typeface="B Nazanin" panose="00000400000000000000" pitchFamily="2" charset="-78"/>
              </a:rPr>
              <a:t>آبان 99</a:t>
            </a:r>
            <a:endParaRPr lang="fa-IR" sz="3200" dirty="0" smtClean="0">
              <a:cs typeface="B Nazanin" panose="00000400000000000000" pitchFamily="2" charset="-78"/>
            </a:endParaRPr>
          </a:p>
          <a:p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120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352708"/>
          </a:xfrm>
        </p:spPr>
        <p:txBody>
          <a:bodyPr>
            <a:noAutofit/>
          </a:bodyPr>
          <a:lstStyle/>
          <a:p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متمم چیست ؟</a:t>
            </a:r>
            <a:endParaRPr lang="fa-IR" sz="2400" b="0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sz="2400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پاسخ :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به کلماتی که پس از حروف اضافه  </a:t>
            </a:r>
            <a:r>
              <a:rPr lang="fa-IR" sz="2400" dirty="0">
                <a:solidFill>
                  <a:srgbClr val="009933"/>
                </a:solidFill>
                <a:latin typeface="tahoma"/>
                <a:cs typeface="B Nazanin" panose="00000400000000000000" pitchFamily="2" charset="-78"/>
              </a:rPr>
              <a:t>( حروف اضافه ی پرکاربرد : به ـ با ـ بی ـ از ـ در ـ برای ـ درباره ی ـ اندر  ) 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می آیند و معنای جمله را تمام می کنند متمم می گویند . پس فعل جمله به آن ها نیاز دارد و بدون آن جمله ناقص است . به این نوع متمم ، متمم فعلی یا اجباری نیز می گویند .</a:t>
            </a:r>
            <a:endParaRPr lang="fa-IR" sz="2400" b="0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sz="2400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مثال برای متمم فعلی یا اجباری :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  او </a:t>
            </a:r>
            <a:r>
              <a:rPr lang="fa-IR" sz="2400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از دروغ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می پرهیزد .</a:t>
            </a:r>
            <a:endParaRPr lang="fa-IR" sz="2400" b="0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حال اگر </a:t>
            </a:r>
            <a:r>
              <a:rPr lang="fa-IR" sz="2400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از دروغ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را حذف کنیم ، جمله ناقص می شود و مشخص نیست که او از چه می پرهیزد .</a:t>
            </a:r>
            <a:endParaRPr lang="fa-IR" sz="2400" b="0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در برابر این متمم ، یک نوع متمم دیگر نیز وجود دارد که ظاهراً شبیه به متمم اجباری است ، امّا در معنی اختیاری است . یعنی فعل جمله به آن نیاز ندارد و وجودش اختیاری است که آن را </a:t>
            </a:r>
            <a:r>
              <a:rPr lang="fa-IR" sz="2400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متمم قیدی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می نامند . متمم های قیدی از نوع قید های نشانه دار هستند ، یعنی با شباهتی که به متمم فعلی دارند ،  قابل </a:t>
            </a:r>
            <a:r>
              <a:rPr lang="fa-IR" sz="2400" dirty="0" smtClean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شناسایی </a:t>
            </a:r>
            <a:r>
              <a:rPr lang="fa-IR" sz="2400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هستند .</a:t>
            </a:r>
            <a:endParaRPr lang="fa-IR" sz="2400" b="0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endParaRPr lang="fa-IR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67133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مثال برای متمم اختیاری : علی </a:t>
            </a:r>
            <a:r>
              <a:rPr lang="fa-IR" b="1" dirty="0">
                <a:solidFill>
                  <a:srgbClr val="33FF00"/>
                </a:solidFill>
                <a:latin typeface="tahoma"/>
                <a:cs typeface="B Nazanin" panose="00000400000000000000" pitchFamily="2" charset="-78"/>
              </a:rPr>
              <a:t>از خانه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</a:t>
            </a:r>
            <a:r>
              <a:rPr lang="fa-IR" b="1" dirty="0">
                <a:solidFill>
                  <a:srgbClr val="0000FF"/>
                </a:solidFill>
                <a:latin typeface="tahoma"/>
                <a:cs typeface="B Nazanin" panose="00000400000000000000" pitchFamily="2" charset="-78"/>
              </a:rPr>
              <a:t>برای خرید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به بازار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رفته است . در این جمله سه متمم وجود دارد که هر سه قابل حذف هستند .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به جمله ی زیر دقت کنید :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علی 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به  تیم فوتبال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 پیوست . اگر این متمم را حذف کنیم ، جمله ناقص می شود . 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اکنون به جمله ی زیر دقت کنید :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علی  رفت . این جمله به متمم نیاز ندارد و کامل است . چرا ؟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زیرا می توان برای فعل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رفت 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متمم هایی با حروف اضافه ی گوناگون آورد . یعنی می شود گفت :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به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کجا رفت ؟ با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چه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کسی رفت ؟ </a:t>
            </a:r>
            <a:r>
              <a:rPr lang="fa-IR" b="1" dirty="0">
                <a:solidFill>
                  <a:srgbClr val="FF0000"/>
                </a:solidFill>
                <a:latin typeface="tahoma"/>
                <a:cs typeface="B Nazanin" panose="00000400000000000000" pitchFamily="2" charset="-78"/>
              </a:rPr>
              <a:t>برای</a:t>
            </a:r>
            <a:r>
              <a:rPr lang="fa-IR" b="1" dirty="0">
                <a:solidFill>
                  <a:srgbClr val="000000"/>
                </a:solidFill>
                <a:latin typeface="tahoma"/>
                <a:cs typeface="B Nazanin" panose="00000400000000000000" pitchFamily="2" charset="-78"/>
              </a:rPr>
              <a:t> چه رفت ؟</a:t>
            </a:r>
            <a:endParaRPr lang="fa-IR" dirty="0">
              <a:solidFill>
                <a:srgbClr val="000000"/>
              </a:solidFill>
              <a:latin typeface="tahoma"/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946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b="1" dirty="0">
                <a:solidFill>
                  <a:srgbClr val="000000"/>
                </a:solidFill>
                <a:latin typeface="tahoma"/>
              </a:rPr>
              <a:t>هرگاه بتوان برای فعلی متمم با حروف اضافه ی متعدد و مختلف آورد ، آن فعل نیازی به آن متمم ندارد و آن متمم </a:t>
            </a:r>
            <a:r>
              <a:rPr lang="fa-IR" b="1" dirty="0">
                <a:solidFill>
                  <a:srgbClr val="FF0000"/>
                </a:solidFill>
                <a:latin typeface="tahoma"/>
              </a:rPr>
              <a:t>قیدی</a:t>
            </a:r>
            <a:r>
              <a:rPr lang="fa-IR" b="1" dirty="0">
                <a:solidFill>
                  <a:srgbClr val="000000"/>
                </a:solidFill>
                <a:latin typeface="tahoma"/>
              </a:rPr>
              <a:t> نام دارد . 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</a:rPr>
              <a:t>متمم هایی که فعلی هستند ، یعنی فعل در آن جمله ها یک حرف اضافه ی اختصاصی دارد .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</a:rPr>
              <a:t>مثال : نازیدن ( نازیدن به )  او به ثروتش می نازد .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</a:rPr>
              <a:t>او به دین اسلام گروید . ( گرویدن به )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</a:rPr>
              <a:t>او با حریف در آویخت . ( درآویختن به )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r>
              <a:rPr lang="fa-IR" b="1" dirty="0">
                <a:solidFill>
                  <a:srgbClr val="000000"/>
                </a:solidFill>
                <a:latin typeface="tahoma"/>
              </a:rPr>
              <a:t>این راز در سینه نمی گنجد . ( گنجیدن در ) مثلاً نمی توان گفت که ، این راز با سینه نمی گنجد ـ به سینه نمی گنجد ـ برای سینه نمی گنجد . بقیه </a:t>
            </a:r>
            <a:r>
              <a:rPr lang="fa-IR" b="1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fa-IR" b="1" dirty="0">
                <a:solidFill>
                  <a:srgbClr val="000000"/>
                </a:solidFill>
                <a:latin typeface="tahoma"/>
              </a:rPr>
              <a:t>مثال ها هم با همین معیار قابل بررسی هستند . </a:t>
            </a:r>
            <a:endParaRPr lang="fa-IR" dirty="0">
              <a:solidFill>
                <a:srgbClr val="000000"/>
              </a:solidFill>
              <a:latin typeface="tahoma"/>
            </a:endParaRPr>
          </a:p>
          <a:p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021851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خلاصه ای از مطالب عنوان شده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>
                <a:latin typeface="IRANSans"/>
                <a:cs typeface="B Nazanin" panose="00000400000000000000" pitchFamily="2" charset="-78"/>
              </a:rPr>
              <a:t>متمم اسمی است که بعد از حرف اضافه بیاید.حرف اضافه همانند از-را-به و... هستند که نشانه متمم نام دارد و اسم بعد از آن متمم است.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latin typeface="IRANSans"/>
                <a:cs typeface="B Nazanin" panose="00000400000000000000" pitchFamily="2" charset="-78"/>
              </a:rPr>
              <a:t>متمم به دو نوع تقسیم میشن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latin typeface="IRANSans"/>
                <a:cs typeface="B Nazanin" panose="00000400000000000000" pitchFamily="2" charset="-78"/>
              </a:rPr>
              <a:t>1-متمم اختیاری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latin typeface="IRANSans"/>
                <a:cs typeface="B Nazanin" panose="00000400000000000000" pitchFamily="2" charset="-78"/>
              </a:rPr>
              <a:t>2-متمم اجباری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latin typeface="IRANSans"/>
                <a:cs typeface="B Nazanin" panose="00000400000000000000" pitchFamily="2" charset="-78"/>
              </a:rPr>
              <a:t>برای پیدا کردن متمم میتوانید متمم را حذف کنید.پس از حذف شدن اگر معنی و مفهوم جمله ناقص شد متمم اجباری و جزو جملات چهارجزیی میشه که در موردش بحث کردن خیلی زوده</a:t>
            </a:r>
            <a:r>
              <a:rPr lang="fa-IR" dirty="0">
                <a:cs typeface="B Nazanin" panose="00000400000000000000" pitchFamily="2" charset="-78"/>
              </a:rPr>
              <a:t/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latin typeface="IRANSans"/>
                <a:cs typeface="B Nazanin" panose="00000400000000000000" pitchFamily="2" charset="-78"/>
              </a:rPr>
              <a:t>اگر نه جمله مفهومش رو بدون متمم رسوند یعنی متمم اختیاریه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043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خسته نباشید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sz="4000" dirty="0" smtClean="0">
                <a:cs typeface="B Nazanin" panose="00000400000000000000" pitchFamily="2" charset="-78"/>
              </a:rPr>
              <a:t>با تشکر از همراهی شما عزیزان و استاد گرامی</a:t>
            </a:r>
            <a:endParaRPr lang="fa-IR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789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106</Words>
  <Application>Microsoft Office PowerPoint</Application>
  <PresentationFormat>On-screen Show (4:3)</PresentationFormat>
  <Paragraphs>32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به نام خدا</vt:lpstr>
      <vt:lpstr>PowerPoint Presentation</vt:lpstr>
      <vt:lpstr>PowerPoint Presentation</vt:lpstr>
      <vt:lpstr>PowerPoint Presentation</vt:lpstr>
      <vt:lpstr>خلاصه ای از مطالب عنوان شده</vt:lpstr>
      <vt:lpstr>خسته نباشید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novinrayaneh</dc:creator>
  <cp:lastModifiedBy>novinrayaneh</cp:lastModifiedBy>
  <cp:revision>5</cp:revision>
  <dcterms:created xsi:type="dcterms:W3CDTF">2020-11-12T14:13:44Z</dcterms:created>
  <dcterms:modified xsi:type="dcterms:W3CDTF">2020-11-12T14:51:19Z</dcterms:modified>
</cp:coreProperties>
</file>